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</p:sldIdLst>
  <p:sldSz cx="9144000" cy="6858000" type="letter"/>
  <p:notesSz cx="92964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9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1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B617-A8F2-48DB-85EF-C7E55466798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A9CC-E677-4828-B1B8-A77B7E67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2250">
            <a:off x="114211" y="1043813"/>
            <a:ext cx="1126850" cy="657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0450">
            <a:off x="3182036" y="1067122"/>
            <a:ext cx="1156065" cy="7693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1460" y="457237"/>
            <a:ext cx="29186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Starbucks" panose="02000603000000000000" pitchFamily="2" charset="0"/>
                <a:ea typeface="HelloStarbucks" panose="02000603000000000000" pitchFamily="2" charset="0"/>
              </a:rPr>
              <a:t>Furry Friends</a:t>
            </a:r>
          </a:p>
          <a:p>
            <a:pPr algn="ctr"/>
            <a:r>
              <a:rPr lang="en-US" sz="2800" dirty="0">
                <a:latin typeface="HelloStarbucks" panose="02000603000000000000" pitchFamily="2" charset="0"/>
                <a:ea typeface="HelloStarbucks" panose="02000603000000000000" pitchFamily="2" charset="0"/>
              </a:rPr>
              <a:t>5K</a:t>
            </a:r>
          </a:p>
          <a:p>
            <a:pPr algn="ctr"/>
            <a:r>
              <a:rPr lang="en-US" sz="2400" dirty="0">
                <a:latin typeface="HelloStarbucks" panose="02000603000000000000" pitchFamily="2" charset="0"/>
                <a:ea typeface="HelloStarbucks" panose="02000603000000000000" pitchFamily="2" charset="0"/>
              </a:rPr>
              <a:t>Saturday, </a:t>
            </a:r>
          </a:p>
          <a:p>
            <a:pPr algn="ctr"/>
            <a:r>
              <a:rPr lang="en-US" sz="2400" dirty="0">
                <a:latin typeface="HelloStarbucks" panose="02000603000000000000" pitchFamily="2" charset="0"/>
                <a:ea typeface="HelloStarbucks" panose="02000603000000000000" pitchFamily="2" charset="0"/>
              </a:rPr>
              <a:t>March 24,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24" y="2019475"/>
            <a:ext cx="44836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Help support </a:t>
            </a:r>
            <a:r>
              <a:rPr lang="en-US" sz="2400" dirty="0">
                <a:latin typeface="HelloStarbucks" panose="02000603000000000000" pitchFamily="2" charset="0"/>
                <a:ea typeface="HelloStarbucks" panose="02000603000000000000" pitchFamily="2" charset="0"/>
              </a:rPr>
              <a:t>homeless animals by participating in a </a:t>
            </a:r>
            <a:r>
              <a:rPr lang="en-US" sz="2400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5K and 1 mile with your family. </a:t>
            </a:r>
          </a:p>
          <a:p>
            <a:pPr algn="ctr"/>
            <a:r>
              <a:rPr lang="en-US" sz="2400" b="1" u="sng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This </a:t>
            </a:r>
            <a:r>
              <a:rPr lang="en-US" sz="2400" b="1" u="sng" dirty="0">
                <a:latin typeface="HelloStarbucks" panose="02000603000000000000" pitchFamily="2" charset="0"/>
                <a:ea typeface="HelloStarbucks" panose="02000603000000000000" pitchFamily="2" charset="0"/>
              </a:rPr>
              <a:t>race is a Peachtree Qualifier! </a:t>
            </a:r>
          </a:p>
          <a:p>
            <a:pPr algn="ctr"/>
            <a:r>
              <a:rPr lang="en-US" sz="2800" dirty="0">
                <a:latin typeface="HelloStarbucks" panose="02000603000000000000" pitchFamily="2" charset="0"/>
                <a:ea typeface="HelloStarbucks" panose="02000603000000000000" pitchFamily="2" charset="0"/>
              </a:rPr>
              <a:t>(</a:t>
            </a:r>
            <a:r>
              <a:rPr lang="en-US" sz="1600" dirty="0">
                <a:latin typeface="HelloStarbucks" panose="02000603000000000000" pitchFamily="2" charset="0"/>
                <a:ea typeface="HelloStarbucks" panose="02000603000000000000" pitchFamily="2" charset="0"/>
              </a:rPr>
              <a:t>**All dogs are welcome to run as long as they are leash trained and friendly</a:t>
            </a:r>
            <a:r>
              <a:rPr lang="en-US" sz="1600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**)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  <a:latin typeface="HelloStarbucks" panose="02000603000000000000" pitchFamily="2" charset="0"/>
              <a:ea typeface="HelloStarbucks" panose="02000603000000000000" pitchFamily="2" charset="0"/>
            </a:endParaRPr>
          </a:p>
          <a:p>
            <a:pPr algn="ctr"/>
            <a:r>
              <a:rPr lang="en-US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Enter </a:t>
            </a:r>
            <a:r>
              <a:rPr lang="en-US" dirty="0">
                <a:latin typeface="HelloStarbucks" panose="02000603000000000000" pitchFamily="2" charset="0"/>
                <a:ea typeface="HelloStarbucks" panose="02000603000000000000" pitchFamily="2" charset="0"/>
              </a:rPr>
              <a:t>promo code: FUNRUN2018 for a 20% discount at the register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1170" y="6075817"/>
            <a:ext cx="3466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loStarbucks" panose="02000603000000000000" pitchFamily="2" charset="0"/>
                <a:ea typeface="HelloStarbucks" panose="02000603000000000000" pitchFamily="2" charset="0"/>
              </a:rPr>
              <a:t>Sope Creek 3320 Paper Mill Rd Marietta, GA 30075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1" y="5377595"/>
            <a:ext cx="1914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HelloStarbucks" panose="02000603000000000000" pitchFamily="2" charset="0"/>
                <a:ea typeface="HelloStarbucks" panose="02000603000000000000" pitchFamily="2" charset="0"/>
              </a:rPr>
              <a:t>QR CODE to REGISTER: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58809" y="6075817"/>
            <a:ext cx="3785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HelloStarbucks" panose="02000603000000000000" pitchFamily="2" charset="0"/>
                <a:ea typeface="HelloStarbucks" panose="02000603000000000000" pitchFamily="2" charset="0"/>
              </a:rPr>
              <a:t>Sope Creek 3320 Paper Mill Rd Marietta, GA 30075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75219" y="5372260"/>
            <a:ext cx="2032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latin typeface="HelloStarbucks" panose="02000603000000000000" pitchFamily="2" charset="0"/>
                <a:ea typeface="HelloStarbucks" panose="02000603000000000000" pitchFamily="2" charset="0"/>
              </a:rPr>
              <a:t>QR </a:t>
            </a:r>
            <a:r>
              <a:rPr lang="en-US" sz="2000" b="1" u="sng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CODE to REGISTER</a:t>
            </a:r>
            <a:r>
              <a:rPr lang="en-US" sz="1600" b="1" u="sng" dirty="0" smtClean="0">
                <a:latin typeface="HelloStarbucks" panose="02000603000000000000" pitchFamily="2" charset="0"/>
                <a:ea typeface="HelloStarbucks" panose="02000603000000000000" pitchFamily="2" charset="0"/>
              </a:rPr>
              <a:t>:</a:t>
            </a:r>
            <a:endParaRPr lang="en-US" sz="1600" b="1" u="sng" dirty="0">
              <a:latin typeface="HelloStarbucks" panose="02000603000000000000" pitchFamily="2" charset="0"/>
              <a:ea typeface="HelloStarbucks" panose="02000603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42607" y="2041585"/>
            <a:ext cx="46699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Help support homeless animals by participating in a 5K and 1 mile with your </a:t>
            </a:r>
            <a:r>
              <a:rPr lang="en-US" sz="2400" dirty="0" smtClean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family. </a:t>
            </a:r>
          </a:p>
          <a:p>
            <a:pPr lvl="0" algn="ctr"/>
            <a:r>
              <a:rPr lang="en-US" sz="2400" b="1" u="sng" dirty="0" smtClean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This </a:t>
            </a:r>
            <a:r>
              <a:rPr lang="en-US" sz="2400" b="1" u="sng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race is a Peachtree Qualifier! </a:t>
            </a:r>
          </a:p>
          <a:p>
            <a:pPr lvl="0" algn="ctr"/>
            <a:r>
              <a:rPr lang="en-US" sz="28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(</a:t>
            </a:r>
            <a:r>
              <a:rPr lang="en-US" sz="16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**All dogs are welcome to run as long as they are leash trained and friendly</a:t>
            </a:r>
            <a:r>
              <a:rPr lang="en-US" sz="1600" dirty="0" smtClean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**)</a:t>
            </a:r>
            <a:endParaRPr lang="en-US" sz="2400" dirty="0">
              <a:solidFill>
                <a:srgbClr val="44546A">
                  <a:lumMod val="10000"/>
                </a:srgbClr>
              </a:solidFill>
              <a:latin typeface="HelloStarbucks" panose="02000603000000000000" pitchFamily="2" charset="0"/>
              <a:ea typeface="HelloStarbucks" panose="02000603000000000000" pitchFamily="2" charset="0"/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Enter promo code: FUNRUN2018 for a 20% discount at the register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00289" y="401169"/>
            <a:ext cx="261956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Furry Friends</a:t>
            </a:r>
          </a:p>
          <a:p>
            <a:pPr lvl="0" algn="ctr"/>
            <a:r>
              <a:rPr lang="en-US" sz="28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5K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Saturday, 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HelloStarbucks" panose="02000603000000000000" pitchFamily="2" charset="0"/>
                <a:ea typeface="HelloStarbucks" panose="02000603000000000000" pitchFamily="2" charset="0"/>
              </a:rPr>
              <a:t>March 24, 2018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2250">
            <a:off x="4973040" y="918888"/>
            <a:ext cx="1126850" cy="6573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0450">
            <a:off x="7863277" y="968524"/>
            <a:ext cx="1156065" cy="76930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852" y="5107333"/>
            <a:ext cx="952444" cy="95244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27" y="5112719"/>
            <a:ext cx="947058" cy="94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4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154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HelloStarbucks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Hoy</dc:creator>
  <cp:lastModifiedBy>Jenna Winters</cp:lastModifiedBy>
  <cp:revision>21</cp:revision>
  <dcterms:created xsi:type="dcterms:W3CDTF">2018-01-19T22:15:26Z</dcterms:created>
  <dcterms:modified xsi:type="dcterms:W3CDTF">2018-02-13T21:28:48Z</dcterms:modified>
</cp:coreProperties>
</file>